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8" r:id="rId3"/>
    <p:sldId id="257" r:id="rId4"/>
    <p:sldId id="259" r:id="rId5"/>
    <p:sldId id="260" r:id="rId6"/>
    <p:sldId id="261" r:id="rId7"/>
    <p:sldId id="263"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5650CA-D46F-4292-9EF3-75AC48B04FB2}" type="datetimeFigureOut">
              <a:rPr lang="en-CA" smtClean="0"/>
              <a:pPr/>
              <a:t>25/11/2011</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FD1817-6662-47AD-BD9F-7824A9C4AC6E}" type="slidenum">
              <a:rPr lang="en-CA" smtClean="0"/>
              <a:pPr/>
              <a:t>‹#›</a:t>
            </a:fld>
            <a:endParaRPr lang="en-CA"/>
          </a:p>
        </p:txBody>
      </p:sp>
    </p:spTree>
    <p:extLst>
      <p:ext uri="{BB962C8B-B14F-4D97-AF65-F5344CB8AC3E}">
        <p14:creationId xmlns:p14="http://schemas.microsoft.com/office/powerpoint/2010/main" xmlns="" val="1886287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17FD1817-6662-47AD-BD9F-7824A9C4AC6E}" type="slidenum">
              <a:rPr lang="en-CA" smtClean="0"/>
              <a:pPr/>
              <a:t>3</a:t>
            </a:fld>
            <a:endParaRPr lang="en-CA"/>
          </a:p>
        </p:txBody>
      </p:sp>
    </p:spTree>
    <p:extLst>
      <p:ext uri="{BB962C8B-B14F-4D97-AF65-F5344CB8AC3E}">
        <p14:creationId xmlns:p14="http://schemas.microsoft.com/office/powerpoint/2010/main" xmlns="" val="2272403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809D52C8-0439-449E-AF3F-DEC2077B0D02}" type="datetimeFigureOut">
              <a:rPr lang="en-CA" smtClean="0"/>
              <a:pPr/>
              <a:t>25/11/2011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2D45908-D9E1-4240-BCA2-C9FF3FC606EE}" type="slidenum">
              <a:rPr lang="en-CA" smtClean="0"/>
              <a:pPr/>
              <a:t>‹#›</a:t>
            </a:fld>
            <a:endParaRPr lang="en-CA"/>
          </a:p>
        </p:txBody>
      </p:sp>
    </p:spTree>
    <p:extLst>
      <p:ext uri="{BB962C8B-B14F-4D97-AF65-F5344CB8AC3E}">
        <p14:creationId xmlns:p14="http://schemas.microsoft.com/office/powerpoint/2010/main" xmlns="" val="79272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809D52C8-0439-449E-AF3F-DEC2077B0D02}" type="datetimeFigureOut">
              <a:rPr lang="en-CA" smtClean="0"/>
              <a:pPr/>
              <a:t>25/11/2011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2D45908-D9E1-4240-BCA2-C9FF3FC606EE}" type="slidenum">
              <a:rPr lang="en-CA" smtClean="0"/>
              <a:pPr/>
              <a:t>‹#›</a:t>
            </a:fld>
            <a:endParaRPr lang="en-CA"/>
          </a:p>
        </p:txBody>
      </p:sp>
    </p:spTree>
    <p:extLst>
      <p:ext uri="{BB962C8B-B14F-4D97-AF65-F5344CB8AC3E}">
        <p14:creationId xmlns:p14="http://schemas.microsoft.com/office/powerpoint/2010/main" xmlns="" val="2256276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809D52C8-0439-449E-AF3F-DEC2077B0D02}" type="datetimeFigureOut">
              <a:rPr lang="en-CA" smtClean="0"/>
              <a:pPr/>
              <a:t>25/11/2011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2D45908-D9E1-4240-BCA2-C9FF3FC606EE}" type="slidenum">
              <a:rPr lang="en-CA" smtClean="0"/>
              <a:pPr/>
              <a:t>‹#›</a:t>
            </a:fld>
            <a:endParaRPr lang="en-CA"/>
          </a:p>
        </p:txBody>
      </p:sp>
    </p:spTree>
    <p:extLst>
      <p:ext uri="{BB962C8B-B14F-4D97-AF65-F5344CB8AC3E}">
        <p14:creationId xmlns:p14="http://schemas.microsoft.com/office/powerpoint/2010/main" xmlns="" val="3743066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809D52C8-0439-449E-AF3F-DEC2077B0D02}" type="datetimeFigureOut">
              <a:rPr lang="en-CA" smtClean="0"/>
              <a:pPr/>
              <a:t>25/11/2011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2D45908-D9E1-4240-BCA2-C9FF3FC606EE}" type="slidenum">
              <a:rPr lang="en-CA" smtClean="0"/>
              <a:pPr/>
              <a:t>‹#›</a:t>
            </a:fld>
            <a:endParaRPr lang="en-CA"/>
          </a:p>
        </p:txBody>
      </p:sp>
    </p:spTree>
    <p:extLst>
      <p:ext uri="{BB962C8B-B14F-4D97-AF65-F5344CB8AC3E}">
        <p14:creationId xmlns:p14="http://schemas.microsoft.com/office/powerpoint/2010/main" xmlns="" val="3392209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9D52C8-0439-449E-AF3F-DEC2077B0D02}" type="datetimeFigureOut">
              <a:rPr lang="en-CA" smtClean="0"/>
              <a:pPr/>
              <a:t>25/11/2011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2D45908-D9E1-4240-BCA2-C9FF3FC606EE}" type="slidenum">
              <a:rPr lang="en-CA" smtClean="0"/>
              <a:pPr/>
              <a:t>‹#›</a:t>
            </a:fld>
            <a:endParaRPr lang="en-CA"/>
          </a:p>
        </p:txBody>
      </p:sp>
    </p:spTree>
    <p:extLst>
      <p:ext uri="{BB962C8B-B14F-4D97-AF65-F5344CB8AC3E}">
        <p14:creationId xmlns:p14="http://schemas.microsoft.com/office/powerpoint/2010/main" xmlns="" val="2940408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809D52C8-0439-449E-AF3F-DEC2077B0D02}" type="datetimeFigureOut">
              <a:rPr lang="en-CA" smtClean="0"/>
              <a:pPr/>
              <a:t>25/11/2011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92D45908-D9E1-4240-BCA2-C9FF3FC606EE}" type="slidenum">
              <a:rPr lang="en-CA" smtClean="0"/>
              <a:pPr/>
              <a:t>‹#›</a:t>
            </a:fld>
            <a:endParaRPr lang="en-CA"/>
          </a:p>
        </p:txBody>
      </p:sp>
    </p:spTree>
    <p:extLst>
      <p:ext uri="{BB962C8B-B14F-4D97-AF65-F5344CB8AC3E}">
        <p14:creationId xmlns:p14="http://schemas.microsoft.com/office/powerpoint/2010/main" xmlns="" val="4003046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809D52C8-0439-449E-AF3F-DEC2077B0D02}" type="datetimeFigureOut">
              <a:rPr lang="en-CA" smtClean="0"/>
              <a:pPr/>
              <a:t>25/11/2011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92D45908-D9E1-4240-BCA2-C9FF3FC606EE}" type="slidenum">
              <a:rPr lang="en-CA" smtClean="0"/>
              <a:pPr/>
              <a:t>‹#›</a:t>
            </a:fld>
            <a:endParaRPr lang="en-CA"/>
          </a:p>
        </p:txBody>
      </p:sp>
    </p:spTree>
    <p:extLst>
      <p:ext uri="{BB962C8B-B14F-4D97-AF65-F5344CB8AC3E}">
        <p14:creationId xmlns:p14="http://schemas.microsoft.com/office/powerpoint/2010/main" xmlns="" val="3945481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809D52C8-0439-449E-AF3F-DEC2077B0D02}" type="datetimeFigureOut">
              <a:rPr lang="en-CA" smtClean="0"/>
              <a:pPr/>
              <a:t>25/11/2011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92D45908-D9E1-4240-BCA2-C9FF3FC606EE}" type="slidenum">
              <a:rPr lang="en-CA" smtClean="0"/>
              <a:pPr/>
              <a:t>‹#›</a:t>
            </a:fld>
            <a:endParaRPr lang="en-CA"/>
          </a:p>
        </p:txBody>
      </p:sp>
    </p:spTree>
    <p:extLst>
      <p:ext uri="{BB962C8B-B14F-4D97-AF65-F5344CB8AC3E}">
        <p14:creationId xmlns:p14="http://schemas.microsoft.com/office/powerpoint/2010/main" xmlns="" val="4030453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9D52C8-0439-449E-AF3F-DEC2077B0D02}" type="datetimeFigureOut">
              <a:rPr lang="en-CA" smtClean="0"/>
              <a:pPr/>
              <a:t>25/11/2011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92D45908-D9E1-4240-BCA2-C9FF3FC606EE}" type="slidenum">
              <a:rPr lang="en-CA" smtClean="0"/>
              <a:pPr/>
              <a:t>‹#›</a:t>
            </a:fld>
            <a:endParaRPr lang="en-CA"/>
          </a:p>
        </p:txBody>
      </p:sp>
    </p:spTree>
    <p:extLst>
      <p:ext uri="{BB962C8B-B14F-4D97-AF65-F5344CB8AC3E}">
        <p14:creationId xmlns:p14="http://schemas.microsoft.com/office/powerpoint/2010/main" xmlns="" val="16932072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9D52C8-0439-449E-AF3F-DEC2077B0D02}" type="datetimeFigureOut">
              <a:rPr lang="en-CA" smtClean="0"/>
              <a:pPr/>
              <a:t>25/11/2011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92D45908-D9E1-4240-BCA2-C9FF3FC606EE}" type="slidenum">
              <a:rPr lang="en-CA" smtClean="0"/>
              <a:pPr/>
              <a:t>‹#›</a:t>
            </a:fld>
            <a:endParaRPr lang="en-CA"/>
          </a:p>
        </p:txBody>
      </p:sp>
    </p:spTree>
    <p:extLst>
      <p:ext uri="{BB962C8B-B14F-4D97-AF65-F5344CB8AC3E}">
        <p14:creationId xmlns:p14="http://schemas.microsoft.com/office/powerpoint/2010/main" xmlns="" val="1193201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9D52C8-0439-449E-AF3F-DEC2077B0D02}" type="datetimeFigureOut">
              <a:rPr lang="en-CA" smtClean="0"/>
              <a:pPr/>
              <a:t>25/11/2011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92D45908-D9E1-4240-BCA2-C9FF3FC606EE}" type="slidenum">
              <a:rPr lang="en-CA" smtClean="0"/>
              <a:pPr/>
              <a:t>‹#›</a:t>
            </a:fld>
            <a:endParaRPr lang="en-CA"/>
          </a:p>
        </p:txBody>
      </p:sp>
    </p:spTree>
    <p:extLst>
      <p:ext uri="{BB962C8B-B14F-4D97-AF65-F5344CB8AC3E}">
        <p14:creationId xmlns:p14="http://schemas.microsoft.com/office/powerpoint/2010/main" xmlns="" val="3254251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9D52C8-0439-449E-AF3F-DEC2077B0D02}" type="datetimeFigureOut">
              <a:rPr lang="en-CA" smtClean="0"/>
              <a:pPr/>
              <a:t>25/11/2011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D45908-D9E1-4240-BCA2-C9FF3FC606EE}" type="slidenum">
              <a:rPr lang="en-CA" smtClean="0"/>
              <a:pPr/>
              <a:t>‹#›</a:t>
            </a:fld>
            <a:endParaRPr lang="en-CA"/>
          </a:p>
        </p:txBody>
      </p:sp>
    </p:spTree>
    <p:extLst>
      <p:ext uri="{BB962C8B-B14F-4D97-AF65-F5344CB8AC3E}">
        <p14:creationId xmlns:p14="http://schemas.microsoft.com/office/powerpoint/2010/main" xmlns="" val="19988556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836712"/>
            <a:ext cx="7772400" cy="1470025"/>
          </a:xfrm>
        </p:spPr>
        <p:txBody>
          <a:bodyPr/>
          <a:lstStyle/>
          <a:p>
            <a:r>
              <a:rPr lang="en-CA" dirty="0" smtClean="0"/>
              <a:t>Viral Reproduction</a:t>
            </a:r>
            <a:endParaRPr lang="en-CA" dirty="0"/>
          </a:p>
        </p:txBody>
      </p:sp>
      <p:sp>
        <p:nvSpPr>
          <p:cNvPr id="3" name="Subtitle 2"/>
          <p:cNvSpPr>
            <a:spLocks noGrp="1"/>
          </p:cNvSpPr>
          <p:nvPr>
            <p:ph type="subTitle" idx="1"/>
          </p:nvPr>
        </p:nvSpPr>
        <p:spPr/>
        <p:txBody>
          <a:bodyPr/>
          <a:lstStyle/>
          <a:p>
            <a:r>
              <a:rPr lang="en-CA" dirty="0" smtClean="0"/>
              <a:t>By Grant, Marcus, and… </a:t>
            </a:r>
            <a:r>
              <a:rPr lang="en-CA" sz="1200" dirty="0" smtClean="0"/>
              <a:t>Dorian</a:t>
            </a:r>
            <a:endParaRPr lang="en-CA" sz="1200" dirty="0"/>
          </a:p>
        </p:txBody>
      </p:sp>
    </p:spTree>
    <p:extLst>
      <p:ext uri="{BB962C8B-B14F-4D97-AF65-F5344CB8AC3E}">
        <p14:creationId xmlns:p14="http://schemas.microsoft.com/office/powerpoint/2010/main" xmlns="" val="2220759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CA" dirty="0" smtClean="0"/>
              <a:t>Steps </a:t>
            </a:r>
            <a:r>
              <a:rPr lang="en-CA" dirty="0"/>
              <a:t>o</a:t>
            </a:r>
            <a:r>
              <a:rPr lang="en-CA" dirty="0" smtClean="0"/>
              <a:t>f Viral Reproduction</a:t>
            </a:r>
            <a:br>
              <a:rPr lang="en-CA" dirty="0" smtClean="0"/>
            </a:br>
            <a:endParaRPr lang="en-CA" dirty="0"/>
          </a:p>
        </p:txBody>
      </p:sp>
      <p:sp>
        <p:nvSpPr>
          <p:cNvPr id="6" name="Content Placeholder 5"/>
          <p:cNvSpPr>
            <a:spLocks noGrp="1"/>
          </p:cNvSpPr>
          <p:nvPr>
            <p:ph idx="1"/>
          </p:nvPr>
        </p:nvSpPr>
        <p:spPr/>
        <p:txBody>
          <a:bodyPr/>
          <a:lstStyle/>
          <a:p>
            <a:endParaRPr lang="en-CA" dirty="0" smtClean="0"/>
          </a:p>
          <a:p>
            <a:r>
              <a:rPr lang="en-CA" dirty="0" smtClean="0"/>
              <a:t>1.) Attachment</a:t>
            </a:r>
          </a:p>
          <a:p>
            <a:r>
              <a:rPr lang="en-CA" dirty="0" smtClean="0"/>
              <a:t>2.) Penetration </a:t>
            </a:r>
          </a:p>
          <a:p>
            <a:r>
              <a:rPr lang="en-CA" dirty="0" smtClean="0"/>
              <a:t>3.) Replication</a:t>
            </a:r>
          </a:p>
          <a:p>
            <a:r>
              <a:rPr lang="en-CA" dirty="0" smtClean="0"/>
              <a:t>4.) Assembly</a:t>
            </a:r>
          </a:p>
          <a:p>
            <a:r>
              <a:rPr lang="en-CA" dirty="0" smtClean="0"/>
              <a:t>5.) Release</a:t>
            </a:r>
            <a:endParaRPr lang="en-CA" dirty="0"/>
          </a:p>
        </p:txBody>
      </p:sp>
    </p:spTree>
    <p:extLst>
      <p:ext uri="{BB962C8B-B14F-4D97-AF65-F5344CB8AC3E}">
        <p14:creationId xmlns:p14="http://schemas.microsoft.com/office/powerpoint/2010/main" xmlns="" val="2377683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Attachment</a:t>
            </a:r>
            <a:br>
              <a:rPr lang="en-CA" dirty="0" smtClean="0"/>
            </a:br>
            <a:r>
              <a:rPr lang="en-CA" dirty="0"/>
              <a:t/>
            </a:r>
            <a:br>
              <a:rPr lang="en-CA" dirty="0"/>
            </a:br>
            <a:endParaRPr lang="en-CA" dirty="0"/>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3995935" y="908720"/>
            <a:ext cx="4176465" cy="4896543"/>
          </a:xfrm>
        </p:spPr>
      </p:pic>
      <p:sp>
        <p:nvSpPr>
          <p:cNvPr id="4" name="Text Placeholder 3"/>
          <p:cNvSpPr>
            <a:spLocks noGrp="1"/>
          </p:cNvSpPr>
          <p:nvPr>
            <p:ph type="body" sz="half" idx="2"/>
          </p:nvPr>
        </p:nvSpPr>
        <p:spPr/>
        <p:txBody>
          <a:bodyPr/>
          <a:lstStyle/>
          <a:p>
            <a:r>
              <a:rPr lang="en-CA" sz="2400" dirty="0" smtClean="0"/>
              <a:t>Before the virus enter the cell it is called a “</a:t>
            </a:r>
            <a:r>
              <a:rPr lang="en-CA" sz="2400" dirty="0" err="1" smtClean="0"/>
              <a:t>virion</a:t>
            </a:r>
            <a:r>
              <a:rPr lang="en-CA" sz="2400" dirty="0" smtClean="0"/>
              <a:t>”  a package of genetic material.</a:t>
            </a:r>
          </a:p>
          <a:p>
            <a:endParaRPr lang="en-CA" sz="2400" dirty="0"/>
          </a:p>
          <a:p>
            <a:endParaRPr lang="en-CA" sz="2400" dirty="0" smtClean="0"/>
          </a:p>
          <a:p>
            <a:r>
              <a:rPr lang="en-CA" sz="2400" dirty="0"/>
              <a:t>T</a:t>
            </a:r>
            <a:r>
              <a:rPr lang="en-CA" sz="2400" dirty="0" smtClean="0"/>
              <a:t>he </a:t>
            </a:r>
            <a:r>
              <a:rPr lang="en-CA" sz="2400" dirty="0" err="1" smtClean="0"/>
              <a:t>Virion</a:t>
            </a:r>
            <a:r>
              <a:rPr lang="en-CA" sz="2400" dirty="0" smtClean="0"/>
              <a:t> attaches itself to a cell and infects the host.</a:t>
            </a:r>
          </a:p>
          <a:p>
            <a:endParaRPr lang="en-CA" dirty="0" smtClean="0"/>
          </a:p>
          <a:p>
            <a:endParaRPr lang="en-CA" dirty="0"/>
          </a:p>
          <a:p>
            <a:endParaRPr lang="en-CA" dirty="0"/>
          </a:p>
        </p:txBody>
      </p:sp>
    </p:spTree>
    <p:extLst>
      <p:ext uri="{BB962C8B-B14F-4D97-AF65-F5344CB8AC3E}">
        <p14:creationId xmlns:p14="http://schemas.microsoft.com/office/powerpoint/2010/main" xmlns="" val="22325952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
            </a:r>
            <a:br>
              <a:rPr lang="en-CA" dirty="0" smtClean="0"/>
            </a:br>
            <a:r>
              <a:rPr lang="en-CA" dirty="0"/>
              <a:t/>
            </a:r>
            <a:br>
              <a:rPr lang="en-CA" dirty="0"/>
            </a:br>
            <a:r>
              <a:rPr lang="en-CA" dirty="0" smtClean="0"/>
              <a:t>Penetration</a:t>
            </a:r>
            <a:br>
              <a:rPr lang="en-CA" dirty="0" smtClean="0"/>
            </a:br>
            <a:r>
              <a:rPr lang="en-CA" dirty="0" smtClean="0"/>
              <a:t/>
            </a:r>
            <a:br>
              <a:rPr lang="en-CA" dirty="0" smtClean="0"/>
            </a:br>
            <a:endParaRPr lang="en-CA"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4026707" y="273050"/>
            <a:ext cx="4208436" cy="5853113"/>
          </a:xfrm>
        </p:spPr>
      </p:pic>
      <p:sp>
        <p:nvSpPr>
          <p:cNvPr id="4" name="Text Placeholder 3"/>
          <p:cNvSpPr>
            <a:spLocks noGrp="1"/>
          </p:cNvSpPr>
          <p:nvPr>
            <p:ph type="body" sz="half" idx="2"/>
          </p:nvPr>
        </p:nvSpPr>
        <p:spPr/>
        <p:txBody>
          <a:bodyPr>
            <a:normAutofit/>
          </a:bodyPr>
          <a:lstStyle/>
          <a:p>
            <a:r>
              <a:rPr lang="en-CA" sz="2000" dirty="0"/>
              <a:t>The nucleic acid of the virus moves through the plasma membrane and into the cytoplasm of the host cell. The capsid of a phage, a bacterial virus, remains on the outside. In contrast, many viruses that infect animal cells enter the host cell intact. </a:t>
            </a:r>
          </a:p>
        </p:txBody>
      </p:sp>
    </p:spTree>
    <p:extLst>
      <p:ext uri="{BB962C8B-B14F-4D97-AF65-F5344CB8AC3E}">
        <p14:creationId xmlns:p14="http://schemas.microsoft.com/office/powerpoint/2010/main" xmlns="" val="595706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
            </a:r>
            <a:br>
              <a:rPr lang="en-CA" dirty="0"/>
            </a:br>
            <a:r>
              <a:rPr lang="en-CA" dirty="0" smtClean="0"/>
              <a:t/>
            </a:r>
            <a:br>
              <a:rPr lang="en-CA" dirty="0" smtClean="0"/>
            </a:br>
            <a:r>
              <a:rPr lang="en-CA" dirty="0"/>
              <a:t/>
            </a:r>
            <a:br>
              <a:rPr lang="en-CA" dirty="0"/>
            </a:br>
            <a:r>
              <a:rPr lang="en-CA" dirty="0" smtClean="0"/>
              <a:t>Replication</a:t>
            </a:r>
            <a:br>
              <a:rPr lang="en-CA" dirty="0" smtClean="0"/>
            </a:br>
            <a:r>
              <a:rPr lang="en-CA" dirty="0"/>
              <a:t/>
            </a:r>
            <a:br>
              <a:rPr lang="en-CA" dirty="0"/>
            </a:br>
            <a:endParaRPr lang="en-CA"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930650" y="1170781"/>
            <a:ext cx="4400550" cy="4057650"/>
          </a:xfrm>
        </p:spPr>
      </p:pic>
      <p:sp>
        <p:nvSpPr>
          <p:cNvPr id="4" name="Text Placeholder 3"/>
          <p:cNvSpPr>
            <a:spLocks noGrp="1"/>
          </p:cNvSpPr>
          <p:nvPr>
            <p:ph type="body" sz="half" idx="2"/>
          </p:nvPr>
        </p:nvSpPr>
        <p:spPr/>
        <p:txBody>
          <a:bodyPr>
            <a:normAutofit/>
          </a:bodyPr>
          <a:lstStyle/>
          <a:p>
            <a:r>
              <a:rPr lang="en-CA" sz="2400" dirty="0"/>
              <a:t>The viral genome contains all the information necessary to produce new viruses. Once inside the host cell, the virus induces the host cell to synthesize the necessary components for its replication. </a:t>
            </a:r>
          </a:p>
        </p:txBody>
      </p:sp>
    </p:spTree>
    <p:extLst>
      <p:ext uri="{BB962C8B-B14F-4D97-AF65-F5344CB8AC3E}">
        <p14:creationId xmlns:p14="http://schemas.microsoft.com/office/powerpoint/2010/main" xmlns="" val="1550549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
            </a:r>
            <a:br>
              <a:rPr lang="en-CA" dirty="0" smtClean="0"/>
            </a:br>
            <a:r>
              <a:rPr lang="en-CA" dirty="0" smtClean="0"/>
              <a:t>Assembly</a:t>
            </a:r>
            <a:r>
              <a:rPr lang="en-CA" dirty="0"/>
              <a:t/>
            </a:r>
            <a:br>
              <a:rPr lang="en-CA" dirty="0"/>
            </a:br>
            <a:endParaRPr lang="en-CA"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4355976" y="1268760"/>
            <a:ext cx="4176463" cy="4536504"/>
          </a:xfrm>
        </p:spPr>
      </p:pic>
      <p:sp>
        <p:nvSpPr>
          <p:cNvPr id="4" name="Text Placeholder 3"/>
          <p:cNvSpPr>
            <a:spLocks noGrp="1"/>
          </p:cNvSpPr>
          <p:nvPr>
            <p:ph type="body" sz="half" idx="2"/>
          </p:nvPr>
        </p:nvSpPr>
        <p:spPr/>
        <p:txBody>
          <a:bodyPr/>
          <a:lstStyle/>
          <a:p>
            <a:r>
              <a:rPr lang="en-CA" sz="2400" dirty="0" smtClean="0"/>
              <a:t>Once the Replication step is done the newly synthesized viral components are assembled into new viruses.</a:t>
            </a:r>
          </a:p>
          <a:p>
            <a:endParaRPr lang="en-CA" sz="2400" dirty="0"/>
          </a:p>
          <a:p>
            <a:r>
              <a:rPr lang="en-CA" sz="2400" dirty="0" smtClean="0"/>
              <a:t>This example is what a flu virus looks like.</a:t>
            </a:r>
          </a:p>
          <a:p>
            <a:endParaRPr lang="en-CA" dirty="0"/>
          </a:p>
        </p:txBody>
      </p:sp>
    </p:spTree>
    <p:extLst>
      <p:ext uri="{BB962C8B-B14F-4D97-AF65-F5344CB8AC3E}">
        <p14:creationId xmlns:p14="http://schemas.microsoft.com/office/powerpoint/2010/main" xmlns="" val="40258380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3568" y="692696"/>
            <a:ext cx="7772400" cy="2160240"/>
          </a:xfrm>
        </p:spPr>
        <p:txBody>
          <a:bodyPr>
            <a:normAutofit fontScale="90000"/>
          </a:bodyPr>
          <a:lstStyle/>
          <a:p>
            <a:r>
              <a:rPr lang="en-CA" dirty="0"/>
              <a:t>YouTube video</a:t>
            </a:r>
            <a:br>
              <a:rPr lang="en-CA" dirty="0"/>
            </a:br>
            <a:r>
              <a:rPr lang="en-CA" dirty="0"/>
              <a:t>http://www.youtube.com/watch?v=A409yO-G1Mk</a:t>
            </a:r>
            <a:br>
              <a:rPr lang="en-CA" dirty="0"/>
            </a:br>
            <a:endParaRPr lang="en-CA" dirty="0"/>
          </a:p>
        </p:txBody>
      </p:sp>
      <p:sp>
        <p:nvSpPr>
          <p:cNvPr id="5" name="Subtitle 4"/>
          <p:cNvSpPr>
            <a:spLocks noGrp="1"/>
          </p:cNvSpPr>
          <p:nvPr>
            <p:ph type="subTitle" idx="1"/>
          </p:nvPr>
        </p:nvSpPr>
        <p:spPr>
          <a:xfrm>
            <a:off x="1547664" y="3573016"/>
            <a:ext cx="6400800" cy="1152128"/>
          </a:xfrm>
        </p:spPr>
        <p:txBody>
          <a:bodyPr>
            <a:normAutofit fontScale="77500" lnSpcReduction="20000"/>
          </a:bodyPr>
          <a:lstStyle/>
          <a:p>
            <a:r>
              <a:rPr lang="en-CA" dirty="0" smtClean="0">
                <a:solidFill>
                  <a:schemeClr val="tx1"/>
                </a:solidFill>
              </a:rPr>
              <a:t>For More Information:</a:t>
            </a:r>
          </a:p>
          <a:p>
            <a:r>
              <a:rPr lang="en-CA" dirty="0">
                <a:solidFill>
                  <a:schemeClr val="tx1"/>
                </a:solidFill>
              </a:rPr>
              <a:t>http://www.daviddarling.info/encyclopedia/V/viral_reproduction.html</a:t>
            </a:r>
          </a:p>
        </p:txBody>
      </p:sp>
    </p:spTree>
    <p:extLst>
      <p:ext uri="{BB962C8B-B14F-4D97-AF65-F5344CB8AC3E}">
        <p14:creationId xmlns:p14="http://schemas.microsoft.com/office/powerpoint/2010/main" xmlns="" val="905091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755576" y="260648"/>
            <a:ext cx="7772400" cy="1470025"/>
          </a:xfrm>
        </p:spPr>
        <p:txBody>
          <a:bodyPr/>
          <a:lstStyle/>
          <a:p>
            <a:r>
              <a:rPr lang="en-CA" dirty="0" smtClean="0"/>
              <a:t>Credits</a:t>
            </a:r>
            <a:endParaRPr lang="en-CA" dirty="0"/>
          </a:p>
        </p:txBody>
      </p:sp>
      <p:sp>
        <p:nvSpPr>
          <p:cNvPr id="6" name="Subtitle 5"/>
          <p:cNvSpPr>
            <a:spLocks noGrp="1"/>
          </p:cNvSpPr>
          <p:nvPr>
            <p:ph type="subTitle" idx="1"/>
          </p:nvPr>
        </p:nvSpPr>
        <p:spPr>
          <a:xfrm>
            <a:off x="1371600" y="1844824"/>
            <a:ext cx="6400800" cy="3793976"/>
          </a:xfrm>
        </p:spPr>
        <p:txBody>
          <a:bodyPr>
            <a:normAutofit/>
          </a:bodyPr>
          <a:lstStyle/>
          <a:p>
            <a:pPr algn="l"/>
            <a:endParaRPr lang="en-CA" sz="1600" dirty="0" smtClean="0"/>
          </a:p>
          <a:p>
            <a:pPr algn="l"/>
            <a:r>
              <a:rPr lang="en-CA" sz="1600" dirty="0" smtClean="0">
                <a:solidFill>
                  <a:schemeClr val="tx1"/>
                </a:solidFill>
              </a:rPr>
              <a:t>PowerPoint done by –                                                                        Grant</a:t>
            </a:r>
          </a:p>
          <a:p>
            <a:pPr algn="l"/>
            <a:endParaRPr lang="en-CA" sz="1600" dirty="0">
              <a:solidFill>
                <a:schemeClr val="tx1"/>
              </a:solidFill>
            </a:endParaRPr>
          </a:p>
          <a:p>
            <a:pPr algn="l"/>
            <a:r>
              <a:rPr lang="en-CA" sz="1600" dirty="0" smtClean="0">
                <a:solidFill>
                  <a:schemeClr val="tx1"/>
                </a:solidFill>
              </a:rPr>
              <a:t>Research done by-                                                                               Grant</a:t>
            </a:r>
          </a:p>
          <a:p>
            <a:pPr algn="l"/>
            <a:endParaRPr lang="en-CA" sz="1600" dirty="0">
              <a:solidFill>
                <a:schemeClr val="tx1"/>
              </a:solidFill>
            </a:endParaRPr>
          </a:p>
          <a:p>
            <a:pPr algn="l"/>
            <a:r>
              <a:rPr lang="en-CA" sz="1600" dirty="0" smtClean="0">
                <a:solidFill>
                  <a:schemeClr val="tx1"/>
                </a:solidFill>
              </a:rPr>
              <a:t>Pictures found by-                                                                                Grant</a:t>
            </a:r>
          </a:p>
          <a:p>
            <a:pPr algn="l"/>
            <a:endParaRPr lang="en-CA" sz="1600" dirty="0">
              <a:solidFill>
                <a:schemeClr val="tx1"/>
              </a:solidFill>
            </a:endParaRPr>
          </a:p>
          <a:p>
            <a:pPr algn="l"/>
            <a:r>
              <a:rPr lang="en-CA" sz="1600" dirty="0" smtClean="0">
                <a:solidFill>
                  <a:schemeClr val="tx1"/>
                </a:solidFill>
              </a:rPr>
              <a:t>Presentation done by-                                                                         Grant</a:t>
            </a:r>
          </a:p>
          <a:p>
            <a:pPr algn="l"/>
            <a:endParaRPr lang="en-CA" sz="1600" dirty="0">
              <a:solidFill>
                <a:schemeClr val="tx1"/>
              </a:solidFill>
            </a:endParaRPr>
          </a:p>
          <a:p>
            <a:pPr algn="l"/>
            <a:r>
              <a:rPr lang="en-CA" sz="1600" dirty="0" smtClean="0">
                <a:solidFill>
                  <a:schemeClr val="tx1"/>
                </a:solidFill>
              </a:rPr>
              <a:t>Chosen video done by-                                                                       Marcus                                                    </a:t>
            </a:r>
          </a:p>
          <a:p>
            <a:pPr algn="l"/>
            <a:r>
              <a:rPr lang="en-CA" sz="1600" dirty="0">
                <a:solidFill>
                  <a:schemeClr val="tx1"/>
                </a:solidFill>
              </a:rPr>
              <a:t> </a:t>
            </a:r>
            <a:r>
              <a:rPr lang="en-CA" sz="1600" dirty="0" smtClean="0">
                <a:solidFill>
                  <a:schemeClr val="tx1"/>
                </a:solidFill>
              </a:rPr>
              <a:t>                                                                                                   </a:t>
            </a:r>
            <a:r>
              <a:rPr lang="en-CA" sz="800" dirty="0" smtClean="0">
                <a:solidFill>
                  <a:schemeClr val="tx1"/>
                </a:solidFill>
              </a:rPr>
              <a:t>(And Dorian just watched and smiled)</a:t>
            </a:r>
          </a:p>
          <a:p>
            <a:pPr algn="l"/>
            <a:r>
              <a:rPr lang="en-CA" sz="1600" dirty="0" smtClean="0">
                <a:solidFill>
                  <a:schemeClr val="tx1"/>
                </a:solidFill>
              </a:rPr>
              <a:t>Vocabulary done by-                                                   Grant, Marcus, and Dorian</a:t>
            </a:r>
            <a:endParaRPr lang="en-CA" sz="1600" dirty="0">
              <a:solidFill>
                <a:schemeClr val="tx1"/>
              </a:solidFill>
            </a:endParaRPr>
          </a:p>
          <a:p>
            <a:pPr algn="l"/>
            <a:endParaRPr lang="en-CA" sz="1600" dirty="0">
              <a:solidFill>
                <a:schemeClr val="tx1"/>
              </a:solidFill>
            </a:endParaRPr>
          </a:p>
        </p:txBody>
      </p:sp>
    </p:spTree>
    <p:extLst>
      <p:ext uri="{BB962C8B-B14F-4D97-AF65-F5344CB8AC3E}">
        <p14:creationId xmlns:p14="http://schemas.microsoft.com/office/powerpoint/2010/main" xmlns="" val="2258166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148</TotalTime>
  <Words>223</Words>
  <Application>Microsoft Office PowerPoint</Application>
  <PresentationFormat>On-screen Show (4:3)</PresentationFormat>
  <Paragraphs>40</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Viral Reproduction</vt:lpstr>
      <vt:lpstr>Steps of Viral Reproduction </vt:lpstr>
      <vt:lpstr>Attachment  </vt:lpstr>
      <vt:lpstr>  Penetration  </vt:lpstr>
      <vt:lpstr>   Replication  </vt:lpstr>
      <vt:lpstr> Assembly </vt:lpstr>
      <vt:lpstr>YouTube video http://www.youtube.com/watch?v=A409yO-G1Mk </vt:lpstr>
      <vt:lpstr>Credits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Viral Reproduction</dc:title>
  <dc:creator>Grant</dc:creator>
  <cp:lastModifiedBy>mcasselman</cp:lastModifiedBy>
  <cp:revision>13</cp:revision>
  <dcterms:created xsi:type="dcterms:W3CDTF">2011-11-17T18:41:16Z</dcterms:created>
  <dcterms:modified xsi:type="dcterms:W3CDTF">2011-11-25T18:53:10Z</dcterms:modified>
</cp:coreProperties>
</file>